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Athletics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56788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Head/Lead Coaches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073" y="2205317"/>
            <a:ext cx="4175270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Tennis</a:t>
            </a:r>
            <a:r>
              <a:rPr lang="en-US" dirty="0"/>
              <a:t>- Joey Johanson</a:t>
            </a:r>
          </a:p>
          <a:p>
            <a:pPr marL="0" indent="0">
              <a:buNone/>
            </a:pPr>
            <a:r>
              <a:rPr lang="en-US" b="1" dirty="0"/>
              <a:t>Baseball</a:t>
            </a:r>
            <a:r>
              <a:rPr lang="en-US" dirty="0"/>
              <a:t>- Bill Thompson</a:t>
            </a:r>
          </a:p>
          <a:p>
            <a:pPr marL="0" indent="0">
              <a:buNone/>
            </a:pPr>
            <a:r>
              <a:rPr lang="en-US" b="1" dirty="0"/>
              <a:t>Softball</a:t>
            </a:r>
            <a:r>
              <a:rPr lang="en-US" dirty="0"/>
              <a:t>- Hayli Thompson</a:t>
            </a:r>
          </a:p>
          <a:p>
            <a:pPr marL="0" indent="0">
              <a:buNone/>
            </a:pPr>
            <a:r>
              <a:rPr lang="en-US" b="1" dirty="0"/>
              <a:t>Boys Soccer</a:t>
            </a:r>
            <a:r>
              <a:rPr lang="en-US" dirty="0"/>
              <a:t>- Junior Valdovinos</a:t>
            </a:r>
          </a:p>
          <a:p>
            <a:pPr marL="0" indent="0">
              <a:buNone/>
            </a:pPr>
            <a:r>
              <a:rPr lang="en-US" b="1" dirty="0"/>
              <a:t>MS Football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/>
              <a:t>Steve Nygreen</a:t>
            </a:r>
          </a:p>
          <a:p>
            <a:pPr marL="0" indent="0">
              <a:buNone/>
            </a:pPr>
            <a:r>
              <a:rPr lang="en-US" b="1" dirty="0"/>
              <a:t>MS Volleyball - </a:t>
            </a:r>
            <a:r>
              <a:rPr lang="en-US" dirty="0"/>
              <a:t>Sarah Wiggum</a:t>
            </a:r>
          </a:p>
          <a:p>
            <a:pPr marL="0" indent="0">
              <a:buNone/>
            </a:pPr>
            <a:r>
              <a:rPr lang="en-US" b="1" dirty="0"/>
              <a:t>MS Basketball- </a:t>
            </a:r>
            <a:r>
              <a:rPr lang="en-US" dirty="0"/>
              <a:t>Jesse Villalobos </a:t>
            </a:r>
          </a:p>
          <a:p>
            <a:pPr marL="0" indent="0">
              <a:buNone/>
            </a:pPr>
            <a:r>
              <a:rPr lang="en-US" b="1" dirty="0"/>
              <a:t>MS Basketball-TBD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55713" y="2205318"/>
            <a:ext cx="4175270" cy="41954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/>
              <a:t>HS Football- </a:t>
            </a:r>
            <a:r>
              <a:rPr lang="en-US" dirty="0"/>
              <a:t>Joey Johanson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HS Volleyball- </a:t>
            </a:r>
            <a:r>
              <a:rPr lang="en-US" dirty="0"/>
              <a:t>Hayli Thompson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HS/MS Cross Country- </a:t>
            </a:r>
            <a:r>
              <a:rPr lang="en-US" dirty="0"/>
              <a:t>Annette Quarre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Girls Soccer- </a:t>
            </a:r>
            <a:r>
              <a:rPr lang="en-US" dirty="0"/>
              <a:t>Gilberto Romero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HS Girls Basketball- </a:t>
            </a:r>
            <a:r>
              <a:rPr lang="en-US" dirty="0"/>
              <a:t>Steve Nygreen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HS Boys Basketball- </a:t>
            </a:r>
            <a:r>
              <a:rPr lang="en-US" dirty="0"/>
              <a:t>Eric Sivertson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Wrestling</a:t>
            </a:r>
            <a:r>
              <a:rPr lang="en-US" dirty="0"/>
              <a:t>- Sam Lovelace</a:t>
            </a:r>
          </a:p>
          <a:p>
            <a:pPr marL="0" indent="0">
              <a:buFont typeface="Wingdings 3" charset="2"/>
              <a:buNone/>
            </a:pPr>
            <a:r>
              <a:rPr lang="en-US" b="1" dirty="0"/>
              <a:t>HS/MS Track- </a:t>
            </a:r>
            <a:r>
              <a:rPr lang="en-US" dirty="0"/>
              <a:t>Lauren Griffith</a:t>
            </a:r>
          </a:p>
        </p:txBody>
      </p:sp>
    </p:spTree>
    <p:extLst>
      <p:ext uri="{BB962C8B-B14F-4D97-AF65-F5344CB8AC3E}">
        <p14:creationId xmlns:p14="http://schemas.microsoft.com/office/powerpoint/2010/main" val="274106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Volleyball, Tennis, Boys Soccer had great years.</a:t>
            </a:r>
          </a:p>
          <a:p>
            <a:r>
              <a:rPr lang="en-US" dirty="0"/>
              <a:t>Turnout remains higher then average in our league in almost every sport.</a:t>
            </a:r>
          </a:p>
          <a:p>
            <a:r>
              <a:rPr lang="en-US" dirty="0"/>
              <a:t>Our league is solid and we have good working relationships within the area.</a:t>
            </a:r>
          </a:p>
          <a:p>
            <a:r>
              <a:rPr lang="en-US" dirty="0"/>
              <a:t>Youth programs are coming back.</a:t>
            </a:r>
          </a:p>
          <a:p>
            <a:r>
              <a:rPr lang="en-US" dirty="0"/>
              <a:t>New scoreboards in our gym.</a:t>
            </a:r>
          </a:p>
          <a:p>
            <a:r>
              <a:rPr lang="en-US" dirty="0"/>
              <a:t>Manson gear is popular.</a:t>
            </a:r>
          </a:p>
        </p:txBody>
      </p:sp>
    </p:spTree>
    <p:extLst>
      <p:ext uri="{BB962C8B-B14F-4D97-AF65-F5344CB8AC3E}">
        <p14:creationId xmlns:p14="http://schemas.microsoft.com/office/powerpoint/2010/main" val="352746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work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work to be done program wide on athletic culture- </a:t>
            </a:r>
            <a:r>
              <a:rPr lang="en-US" dirty="0">
                <a:solidFill>
                  <a:srgbClr val="FF0000"/>
                </a:solidFill>
              </a:rPr>
              <a:t>Coaches Training Planned</a:t>
            </a:r>
          </a:p>
          <a:p>
            <a:r>
              <a:rPr lang="en-US" dirty="0"/>
              <a:t>Work to be done with parents on roles/boundaries –</a:t>
            </a:r>
            <a:r>
              <a:rPr lang="en-US" dirty="0">
                <a:solidFill>
                  <a:srgbClr val="FF0000"/>
                </a:solidFill>
              </a:rPr>
              <a:t>Proactive Coaching</a:t>
            </a:r>
          </a:p>
          <a:p>
            <a:r>
              <a:rPr lang="en-US" dirty="0"/>
              <a:t>Booster club launch- </a:t>
            </a:r>
            <a:r>
              <a:rPr lang="en-US" dirty="0">
                <a:solidFill>
                  <a:srgbClr val="FF0000"/>
                </a:solidFill>
              </a:rPr>
              <a:t>Finishing Bylaws</a:t>
            </a:r>
          </a:p>
          <a:p>
            <a:r>
              <a:rPr lang="en-US" dirty="0"/>
              <a:t>Locker room improvements needed- </a:t>
            </a:r>
            <a:r>
              <a:rPr lang="en-US" dirty="0">
                <a:solidFill>
                  <a:srgbClr val="FF0000"/>
                </a:solidFill>
              </a:rPr>
              <a:t>Getting Quotes</a:t>
            </a:r>
          </a:p>
          <a:p>
            <a:r>
              <a:rPr lang="en-US" dirty="0"/>
              <a:t>Grass on the football/soccer field needs attention this summer- </a:t>
            </a:r>
            <a:r>
              <a:rPr lang="en-US" dirty="0">
                <a:solidFill>
                  <a:srgbClr val="FF0000"/>
                </a:solidFill>
              </a:rPr>
              <a:t>Scheduled for June 21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Build softball back 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1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876D-7CBA-4F81-9384-795FCCC2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D5B35-AAB1-4552-ADAB-8F2BD06BC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69696"/>
            <a:ext cx="8946541" cy="4195481"/>
          </a:xfrm>
        </p:spPr>
        <p:txBody>
          <a:bodyPr/>
          <a:lstStyle/>
          <a:p>
            <a:r>
              <a:rPr lang="en-US" dirty="0"/>
              <a:t>ASB- Equipment-Fees-Some Uniforms</a:t>
            </a:r>
          </a:p>
          <a:p>
            <a:r>
              <a:rPr lang="en-US" dirty="0"/>
              <a:t>EPO Levy- Coaches Salaries, Transportation, Officials, Some Uniforms</a:t>
            </a:r>
          </a:p>
          <a:p>
            <a:r>
              <a:rPr lang="en-US" dirty="0"/>
              <a:t>Fundraising- Camps, More Gear</a:t>
            </a:r>
          </a:p>
        </p:txBody>
      </p:sp>
    </p:spTree>
    <p:extLst>
      <p:ext uri="{BB962C8B-B14F-4D97-AF65-F5344CB8AC3E}">
        <p14:creationId xmlns:p14="http://schemas.microsoft.com/office/powerpoint/2010/main" val="340477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09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200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Athletics Update</vt:lpstr>
      <vt:lpstr>Head/Lead Coaches </vt:lpstr>
      <vt:lpstr>Positives</vt:lpstr>
      <vt:lpstr>Areas to work on</vt:lpstr>
      <vt:lpstr>Funding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Athletics Update</dc:title>
  <dc:creator>Eric Sivertson</dc:creator>
  <cp:lastModifiedBy>Janice Stewart</cp:lastModifiedBy>
  <cp:revision>7</cp:revision>
  <dcterms:created xsi:type="dcterms:W3CDTF">2021-01-25T19:25:51Z</dcterms:created>
  <dcterms:modified xsi:type="dcterms:W3CDTF">2022-04-22T17:29:33Z</dcterms:modified>
</cp:coreProperties>
</file>